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5" r:id="rId5"/>
    <p:sldId id="276" r:id="rId6"/>
    <p:sldId id="277" r:id="rId7"/>
    <p:sldId id="278" r:id="rId8"/>
    <p:sldId id="257" r:id="rId9"/>
    <p:sldId id="258" r:id="rId10"/>
    <p:sldId id="259" r:id="rId11"/>
    <p:sldId id="271" r:id="rId1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F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>
        <p:scale>
          <a:sx n="60" d="100"/>
          <a:sy n="60" d="100"/>
        </p:scale>
        <p:origin x="-210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5236A-C97B-439B-A974-4E93E874CB29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98ADC88-8EC5-4C2E-9CE5-54D6D6BF4AFC}">
      <dgm:prSet phldrT="[Текст]" custT="1"/>
      <dgm:spPr/>
      <dgm:t>
        <a:bodyPr/>
        <a:lstStyle/>
        <a:p>
          <a:r>
            <a:rPr lang="ru-RU" sz="3200" dirty="0" smtClean="0"/>
            <a:t>Семья</a:t>
          </a:r>
          <a:endParaRPr lang="ru-RU" sz="3200" dirty="0"/>
        </a:p>
      </dgm:t>
    </dgm:pt>
    <dgm:pt modelId="{1663C044-49C4-4A20-8CB7-90652F4BF832}" type="parTrans" cxnId="{8F2A2933-69C8-48C2-912D-F993B763106D}">
      <dgm:prSet/>
      <dgm:spPr/>
      <dgm:t>
        <a:bodyPr/>
        <a:lstStyle/>
        <a:p>
          <a:endParaRPr lang="ru-RU"/>
        </a:p>
      </dgm:t>
    </dgm:pt>
    <dgm:pt modelId="{142CECA6-67BB-41EA-BFCB-10E68F4F4211}" type="sibTrans" cxnId="{8F2A2933-69C8-48C2-912D-F993B763106D}">
      <dgm:prSet/>
      <dgm:spPr/>
      <dgm:t>
        <a:bodyPr/>
        <a:lstStyle/>
        <a:p>
          <a:endParaRPr lang="ru-RU"/>
        </a:p>
      </dgm:t>
    </dgm:pt>
    <dgm:pt modelId="{7D39E4C8-EE39-4CB9-973F-C557A51F3A59}">
      <dgm:prSet phldrT="[Текст]" custT="1"/>
      <dgm:spPr/>
      <dgm:t>
        <a:bodyPr/>
        <a:lstStyle/>
        <a:p>
          <a:endParaRPr lang="ru-RU" sz="2600" dirty="0"/>
        </a:p>
      </dgm:t>
    </dgm:pt>
    <dgm:pt modelId="{002A6307-89C6-4A75-9FE9-4F72916A6F0D}" type="parTrans" cxnId="{5291AD13-803E-4E29-9BA8-E5B55DC082A0}">
      <dgm:prSet/>
      <dgm:spPr/>
      <dgm:t>
        <a:bodyPr/>
        <a:lstStyle/>
        <a:p>
          <a:endParaRPr lang="ru-RU"/>
        </a:p>
      </dgm:t>
    </dgm:pt>
    <dgm:pt modelId="{6139B953-05A0-48B0-9A46-0EBC1C181F2C}" type="sibTrans" cxnId="{5291AD13-803E-4E29-9BA8-E5B55DC082A0}">
      <dgm:prSet/>
      <dgm:spPr/>
      <dgm:t>
        <a:bodyPr/>
        <a:lstStyle/>
        <a:p>
          <a:endParaRPr lang="ru-RU"/>
        </a:p>
      </dgm:t>
    </dgm:pt>
    <dgm:pt modelId="{73CF769D-F4DD-46D0-91AF-F5B2BEF6DE02}">
      <dgm:prSet phldrT="[Текст]" custT="1"/>
      <dgm:spPr/>
      <dgm:t>
        <a:bodyPr/>
        <a:lstStyle/>
        <a:p>
          <a:r>
            <a:rPr lang="ru-RU" sz="3600" dirty="0" smtClean="0"/>
            <a:t>Родина</a:t>
          </a:r>
          <a:endParaRPr lang="ru-RU" sz="3600" dirty="0"/>
        </a:p>
      </dgm:t>
    </dgm:pt>
    <dgm:pt modelId="{2A326073-D80B-4597-9904-968C9016C13A}" type="parTrans" cxnId="{244519AE-A113-4D66-A6A9-EE6620046AF9}">
      <dgm:prSet/>
      <dgm:spPr/>
      <dgm:t>
        <a:bodyPr/>
        <a:lstStyle/>
        <a:p>
          <a:endParaRPr lang="ru-RU"/>
        </a:p>
      </dgm:t>
    </dgm:pt>
    <dgm:pt modelId="{8880E4E9-8C19-463E-B6CE-530BAFC37BA1}" type="sibTrans" cxnId="{244519AE-A113-4D66-A6A9-EE6620046AF9}">
      <dgm:prSet/>
      <dgm:spPr/>
      <dgm:t>
        <a:bodyPr/>
        <a:lstStyle/>
        <a:p>
          <a:endParaRPr lang="ru-RU"/>
        </a:p>
      </dgm:t>
    </dgm:pt>
    <dgm:pt modelId="{819786E1-87A4-46AD-8628-B36BF9878FC5}">
      <dgm:prSet phldrT="[Текст]"/>
      <dgm:spPr/>
      <dgm:t>
        <a:bodyPr/>
        <a:lstStyle/>
        <a:p>
          <a:endParaRPr lang="ru-RU" dirty="0"/>
        </a:p>
      </dgm:t>
    </dgm:pt>
    <dgm:pt modelId="{CC4D43E6-7919-4B29-884A-F24099CFD104}" type="parTrans" cxnId="{243B1289-A6A8-4D9E-905C-8F2D0C19A989}">
      <dgm:prSet/>
      <dgm:spPr/>
      <dgm:t>
        <a:bodyPr/>
        <a:lstStyle/>
        <a:p>
          <a:endParaRPr lang="ru-RU"/>
        </a:p>
      </dgm:t>
    </dgm:pt>
    <dgm:pt modelId="{5A6F0639-C5EA-4F85-8046-DF6EFE4A5CEE}" type="sibTrans" cxnId="{243B1289-A6A8-4D9E-905C-8F2D0C19A989}">
      <dgm:prSet/>
      <dgm:spPr/>
      <dgm:t>
        <a:bodyPr/>
        <a:lstStyle/>
        <a:p>
          <a:endParaRPr lang="ru-RU"/>
        </a:p>
      </dgm:t>
    </dgm:pt>
    <dgm:pt modelId="{B0D9FB6C-10EC-416A-8E17-3A1F42FD3681}" type="pres">
      <dgm:prSet presAssocID="{CEC5236A-C97B-439B-A974-4E93E874CB2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3BCFAA6-6A99-4C69-9617-8B85C50859DA}" type="pres">
      <dgm:prSet presAssocID="{398ADC88-8EC5-4C2E-9CE5-54D6D6BF4AFC}" presName="composite" presStyleCnt="0"/>
      <dgm:spPr/>
    </dgm:pt>
    <dgm:pt modelId="{0888BD19-F992-4651-99D1-C217F5556D01}" type="pres">
      <dgm:prSet presAssocID="{398ADC88-8EC5-4C2E-9CE5-54D6D6BF4AFC}" presName="Parent1" presStyleLbl="node1" presStyleIdx="0" presStyleCnt="6" custScaleX="115742" custLinFactNeighborX="-2973" custLinFactNeighborY="8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09EDA-A03E-47B7-8F84-308471799362}" type="pres">
      <dgm:prSet presAssocID="{398ADC88-8EC5-4C2E-9CE5-54D6D6BF4AFC}" presName="Childtext1" presStyleLbl="revTx" presStyleIdx="0" presStyleCnt="3" custScaleX="103384" custScaleY="71829" custLinFactNeighborX="34909" custLinFactNeighborY="49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6A761-40D7-441A-A092-3F455A4401DD}" type="pres">
      <dgm:prSet presAssocID="{398ADC88-8EC5-4C2E-9CE5-54D6D6BF4AFC}" presName="BalanceSpacing" presStyleCnt="0"/>
      <dgm:spPr/>
    </dgm:pt>
    <dgm:pt modelId="{C66736D8-EEE7-440D-8EFF-9D922EF622F0}" type="pres">
      <dgm:prSet presAssocID="{398ADC88-8EC5-4C2E-9CE5-54D6D6BF4AFC}" presName="BalanceSpacing1" presStyleCnt="0"/>
      <dgm:spPr/>
    </dgm:pt>
    <dgm:pt modelId="{E61B506F-6D6E-4994-A3ED-5CC893FE1925}" type="pres">
      <dgm:prSet presAssocID="{142CECA6-67BB-41EA-BFCB-10E68F4F4211}" presName="Accent1Text" presStyleLbl="node1" presStyleIdx="1" presStyleCnt="6" custScaleX="112199" custLinFactNeighborX="-10900" custLinFactNeighborY="2155"/>
      <dgm:spPr/>
      <dgm:t>
        <a:bodyPr/>
        <a:lstStyle/>
        <a:p>
          <a:endParaRPr lang="ru-RU"/>
        </a:p>
      </dgm:t>
    </dgm:pt>
    <dgm:pt modelId="{EAC41638-CE85-4A02-9117-EA46048623FF}" type="pres">
      <dgm:prSet presAssocID="{142CECA6-67BB-41EA-BFCB-10E68F4F4211}" presName="spaceBetweenRectangles" presStyleCnt="0"/>
      <dgm:spPr/>
    </dgm:pt>
    <dgm:pt modelId="{7A994E19-4BC4-46FB-A68E-3EA434871F5A}" type="pres">
      <dgm:prSet presAssocID="{7D39E4C8-EE39-4CB9-973F-C557A51F3A59}" presName="composite" presStyleCnt="0"/>
      <dgm:spPr/>
    </dgm:pt>
    <dgm:pt modelId="{56A5F5A8-98D1-4B83-B390-0D6CAA71E58A}" type="pres">
      <dgm:prSet presAssocID="{7D39E4C8-EE39-4CB9-973F-C557A51F3A59}" presName="Parent1" presStyleLbl="node1" presStyleIdx="2" presStyleCnt="6" custScaleX="109978" custLinFactNeighborX="-8919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C1634-8B19-421E-BE0F-047BCD894301}" type="pres">
      <dgm:prSet presAssocID="{7D39E4C8-EE39-4CB9-973F-C557A51F3A59}" presName="Childtext1" presStyleLbl="revTx" presStyleIdx="1" presStyleCnt="3" custScaleX="98957" custScaleY="92809" custLinFactY="-39082" custLinFactNeighborX="2976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65254-7BD7-460D-BFFF-93EFA4E1468E}" type="pres">
      <dgm:prSet presAssocID="{7D39E4C8-EE39-4CB9-973F-C557A51F3A59}" presName="BalanceSpacing" presStyleCnt="0"/>
      <dgm:spPr/>
    </dgm:pt>
    <dgm:pt modelId="{A7BC7122-C5B9-451A-9BF4-585079C52D2C}" type="pres">
      <dgm:prSet presAssocID="{7D39E4C8-EE39-4CB9-973F-C557A51F3A59}" presName="BalanceSpacing1" presStyleCnt="0"/>
      <dgm:spPr/>
    </dgm:pt>
    <dgm:pt modelId="{31CAC203-67CD-44A3-8856-59564A567B4F}" type="pres">
      <dgm:prSet presAssocID="{6139B953-05A0-48B0-9A46-0EBC1C181F2C}" presName="Accent1Text" presStyleLbl="node1" presStyleIdx="3" presStyleCnt="6" custScaleX="108051" custLinFactNeighborX="4460" custLinFactNeighborY="-1293"/>
      <dgm:spPr/>
      <dgm:t>
        <a:bodyPr/>
        <a:lstStyle/>
        <a:p>
          <a:endParaRPr lang="ru-RU"/>
        </a:p>
      </dgm:t>
    </dgm:pt>
    <dgm:pt modelId="{35DC7244-7AE1-42EC-9AC2-1792DC1F04B9}" type="pres">
      <dgm:prSet presAssocID="{6139B953-05A0-48B0-9A46-0EBC1C181F2C}" presName="spaceBetweenRectangles" presStyleCnt="0"/>
      <dgm:spPr/>
    </dgm:pt>
    <dgm:pt modelId="{076E0279-F52A-4FB8-B78D-379FCE555F7E}" type="pres">
      <dgm:prSet presAssocID="{819786E1-87A4-46AD-8628-B36BF9878FC5}" presName="composite" presStyleCnt="0"/>
      <dgm:spPr/>
    </dgm:pt>
    <dgm:pt modelId="{DF77B745-A746-465A-BF40-C3305E7E1F63}" type="pres">
      <dgm:prSet presAssocID="{819786E1-87A4-46AD-8628-B36BF9878FC5}" presName="Parent1" presStyleLbl="node1" presStyleIdx="4" presStyleCnt="6" custScaleX="104588" custLinFactNeighborX="6038" custLinFactNeighborY="4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77623-BD8F-4142-A1A7-51C79ABBB5EC}" type="pres">
      <dgm:prSet presAssocID="{819786E1-87A4-46AD-8628-B36BF9878FC5}" presName="Childtext1" presStyleLbl="revTx" presStyleIdx="2" presStyleCnt="3" custLinFactNeighborX="52144" custLinFactNeighborY="-158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B4203-DC41-4331-B0F1-0EA0D5B86798}" type="pres">
      <dgm:prSet presAssocID="{819786E1-87A4-46AD-8628-B36BF9878FC5}" presName="BalanceSpacing" presStyleCnt="0"/>
      <dgm:spPr/>
    </dgm:pt>
    <dgm:pt modelId="{BDB1E0D4-E395-4EDF-B174-FD89BCAF7370}" type="pres">
      <dgm:prSet presAssocID="{819786E1-87A4-46AD-8628-B36BF9878FC5}" presName="BalanceSpacing1" presStyleCnt="0"/>
      <dgm:spPr/>
    </dgm:pt>
    <dgm:pt modelId="{90AF925A-6887-4B18-8FDD-A6CF8DD992C9}" type="pres">
      <dgm:prSet presAssocID="{5A6F0639-C5EA-4F85-8046-DF6EFE4A5CEE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243B1289-A6A8-4D9E-905C-8F2D0C19A989}" srcId="{CEC5236A-C97B-439B-A974-4E93E874CB29}" destId="{819786E1-87A4-46AD-8628-B36BF9878FC5}" srcOrd="2" destOrd="0" parTransId="{CC4D43E6-7919-4B29-884A-F24099CFD104}" sibTransId="{5A6F0639-C5EA-4F85-8046-DF6EFE4A5CEE}"/>
    <dgm:cxn modelId="{2E007B14-9C34-496C-A33E-E824C6BEB7C9}" type="presOf" srcId="{6139B953-05A0-48B0-9A46-0EBC1C181F2C}" destId="{31CAC203-67CD-44A3-8856-59564A567B4F}" srcOrd="0" destOrd="0" presId="urn:microsoft.com/office/officeart/2008/layout/AlternatingHexagons"/>
    <dgm:cxn modelId="{EB8BC863-4B77-4732-B5BF-511870F4E4C5}" type="presOf" srcId="{73CF769D-F4DD-46D0-91AF-F5B2BEF6DE02}" destId="{835C1634-8B19-421E-BE0F-047BCD894301}" srcOrd="0" destOrd="0" presId="urn:microsoft.com/office/officeart/2008/layout/AlternatingHexagons"/>
    <dgm:cxn modelId="{60DD0656-DA4B-47D4-8B9A-5AACEA0D0AF3}" type="presOf" srcId="{5A6F0639-C5EA-4F85-8046-DF6EFE4A5CEE}" destId="{90AF925A-6887-4B18-8FDD-A6CF8DD992C9}" srcOrd="0" destOrd="0" presId="urn:microsoft.com/office/officeart/2008/layout/AlternatingHexagons"/>
    <dgm:cxn modelId="{8F2A2933-69C8-48C2-912D-F993B763106D}" srcId="{CEC5236A-C97B-439B-A974-4E93E874CB29}" destId="{398ADC88-8EC5-4C2E-9CE5-54D6D6BF4AFC}" srcOrd="0" destOrd="0" parTransId="{1663C044-49C4-4A20-8CB7-90652F4BF832}" sibTransId="{142CECA6-67BB-41EA-BFCB-10E68F4F4211}"/>
    <dgm:cxn modelId="{244519AE-A113-4D66-A6A9-EE6620046AF9}" srcId="{7D39E4C8-EE39-4CB9-973F-C557A51F3A59}" destId="{73CF769D-F4DD-46D0-91AF-F5B2BEF6DE02}" srcOrd="0" destOrd="0" parTransId="{2A326073-D80B-4597-9904-968C9016C13A}" sibTransId="{8880E4E9-8C19-463E-B6CE-530BAFC37BA1}"/>
    <dgm:cxn modelId="{5291AD13-803E-4E29-9BA8-E5B55DC082A0}" srcId="{CEC5236A-C97B-439B-A974-4E93E874CB29}" destId="{7D39E4C8-EE39-4CB9-973F-C557A51F3A59}" srcOrd="1" destOrd="0" parTransId="{002A6307-89C6-4A75-9FE9-4F72916A6F0D}" sibTransId="{6139B953-05A0-48B0-9A46-0EBC1C181F2C}"/>
    <dgm:cxn modelId="{0B73CA3D-335C-4499-A5E6-5964DFE04DF4}" type="presOf" srcId="{819786E1-87A4-46AD-8628-B36BF9878FC5}" destId="{DF77B745-A746-465A-BF40-C3305E7E1F63}" srcOrd="0" destOrd="0" presId="urn:microsoft.com/office/officeart/2008/layout/AlternatingHexagons"/>
    <dgm:cxn modelId="{18CBF476-0153-4715-8926-08D5C62D1EEB}" type="presOf" srcId="{398ADC88-8EC5-4C2E-9CE5-54D6D6BF4AFC}" destId="{0888BD19-F992-4651-99D1-C217F5556D01}" srcOrd="0" destOrd="0" presId="urn:microsoft.com/office/officeart/2008/layout/AlternatingHexagons"/>
    <dgm:cxn modelId="{6C33C233-B45C-4EFC-B654-2295FFB11659}" type="presOf" srcId="{7D39E4C8-EE39-4CB9-973F-C557A51F3A59}" destId="{56A5F5A8-98D1-4B83-B390-0D6CAA71E58A}" srcOrd="0" destOrd="0" presId="urn:microsoft.com/office/officeart/2008/layout/AlternatingHexagons"/>
    <dgm:cxn modelId="{BBA0B12B-1F6A-40A8-8615-7D3E73E85C5B}" type="presOf" srcId="{142CECA6-67BB-41EA-BFCB-10E68F4F4211}" destId="{E61B506F-6D6E-4994-A3ED-5CC893FE1925}" srcOrd="0" destOrd="0" presId="urn:microsoft.com/office/officeart/2008/layout/AlternatingHexagons"/>
    <dgm:cxn modelId="{EF8E6A85-9082-43EA-BABD-A11777CEE216}" type="presOf" srcId="{CEC5236A-C97B-439B-A974-4E93E874CB29}" destId="{B0D9FB6C-10EC-416A-8E17-3A1F42FD3681}" srcOrd="0" destOrd="0" presId="urn:microsoft.com/office/officeart/2008/layout/AlternatingHexagons"/>
    <dgm:cxn modelId="{576BED05-A707-4E3F-8369-E0F51A1D092B}" type="presParOf" srcId="{B0D9FB6C-10EC-416A-8E17-3A1F42FD3681}" destId="{53BCFAA6-6A99-4C69-9617-8B85C50859DA}" srcOrd="0" destOrd="0" presId="urn:microsoft.com/office/officeart/2008/layout/AlternatingHexagons"/>
    <dgm:cxn modelId="{E358AB4E-1A34-466C-AB67-EAEA2FF57E57}" type="presParOf" srcId="{53BCFAA6-6A99-4C69-9617-8B85C50859DA}" destId="{0888BD19-F992-4651-99D1-C217F5556D01}" srcOrd="0" destOrd="0" presId="urn:microsoft.com/office/officeart/2008/layout/AlternatingHexagons"/>
    <dgm:cxn modelId="{65961945-B735-403C-93F6-EE9B89CD11A8}" type="presParOf" srcId="{53BCFAA6-6A99-4C69-9617-8B85C50859DA}" destId="{4F609EDA-A03E-47B7-8F84-308471799362}" srcOrd="1" destOrd="0" presId="urn:microsoft.com/office/officeart/2008/layout/AlternatingHexagons"/>
    <dgm:cxn modelId="{C5CB0F8A-8F73-4694-B0E3-40EFCD1A470C}" type="presParOf" srcId="{53BCFAA6-6A99-4C69-9617-8B85C50859DA}" destId="{F656A761-40D7-441A-A092-3F455A4401DD}" srcOrd="2" destOrd="0" presId="urn:microsoft.com/office/officeart/2008/layout/AlternatingHexagons"/>
    <dgm:cxn modelId="{644F42F9-30D3-4C32-B3A3-05350C2D4F97}" type="presParOf" srcId="{53BCFAA6-6A99-4C69-9617-8B85C50859DA}" destId="{C66736D8-EEE7-440D-8EFF-9D922EF622F0}" srcOrd="3" destOrd="0" presId="urn:microsoft.com/office/officeart/2008/layout/AlternatingHexagons"/>
    <dgm:cxn modelId="{57788383-93C7-4F07-A524-5F76487FAF16}" type="presParOf" srcId="{53BCFAA6-6A99-4C69-9617-8B85C50859DA}" destId="{E61B506F-6D6E-4994-A3ED-5CC893FE1925}" srcOrd="4" destOrd="0" presId="urn:microsoft.com/office/officeart/2008/layout/AlternatingHexagons"/>
    <dgm:cxn modelId="{C9967596-9963-4ABC-BADE-4F4766455ED2}" type="presParOf" srcId="{B0D9FB6C-10EC-416A-8E17-3A1F42FD3681}" destId="{EAC41638-CE85-4A02-9117-EA46048623FF}" srcOrd="1" destOrd="0" presId="urn:microsoft.com/office/officeart/2008/layout/AlternatingHexagons"/>
    <dgm:cxn modelId="{40EA8371-E391-49DE-8F8A-62494F1B2480}" type="presParOf" srcId="{B0D9FB6C-10EC-416A-8E17-3A1F42FD3681}" destId="{7A994E19-4BC4-46FB-A68E-3EA434871F5A}" srcOrd="2" destOrd="0" presId="urn:microsoft.com/office/officeart/2008/layout/AlternatingHexagons"/>
    <dgm:cxn modelId="{02DDD9BC-F732-45D5-9761-6E3065F46270}" type="presParOf" srcId="{7A994E19-4BC4-46FB-A68E-3EA434871F5A}" destId="{56A5F5A8-98D1-4B83-B390-0D6CAA71E58A}" srcOrd="0" destOrd="0" presId="urn:microsoft.com/office/officeart/2008/layout/AlternatingHexagons"/>
    <dgm:cxn modelId="{78002DC2-647E-4FF3-A52E-281053A72BB1}" type="presParOf" srcId="{7A994E19-4BC4-46FB-A68E-3EA434871F5A}" destId="{835C1634-8B19-421E-BE0F-047BCD894301}" srcOrd="1" destOrd="0" presId="urn:microsoft.com/office/officeart/2008/layout/AlternatingHexagons"/>
    <dgm:cxn modelId="{F8DF54CD-DB4A-4769-AF58-37403E07C9F6}" type="presParOf" srcId="{7A994E19-4BC4-46FB-A68E-3EA434871F5A}" destId="{22065254-7BD7-460D-BFFF-93EFA4E1468E}" srcOrd="2" destOrd="0" presId="urn:microsoft.com/office/officeart/2008/layout/AlternatingHexagons"/>
    <dgm:cxn modelId="{F1E59A83-C00A-48BE-B67A-1360EBE047D5}" type="presParOf" srcId="{7A994E19-4BC4-46FB-A68E-3EA434871F5A}" destId="{A7BC7122-C5B9-451A-9BF4-585079C52D2C}" srcOrd="3" destOrd="0" presId="urn:microsoft.com/office/officeart/2008/layout/AlternatingHexagons"/>
    <dgm:cxn modelId="{86B944C1-FF5C-46D0-8E87-C2C7C5191DD8}" type="presParOf" srcId="{7A994E19-4BC4-46FB-A68E-3EA434871F5A}" destId="{31CAC203-67CD-44A3-8856-59564A567B4F}" srcOrd="4" destOrd="0" presId="urn:microsoft.com/office/officeart/2008/layout/AlternatingHexagons"/>
    <dgm:cxn modelId="{819A4DEE-6161-468F-9B49-696CCBF610C4}" type="presParOf" srcId="{B0D9FB6C-10EC-416A-8E17-3A1F42FD3681}" destId="{35DC7244-7AE1-42EC-9AC2-1792DC1F04B9}" srcOrd="3" destOrd="0" presId="urn:microsoft.com/office/officeart/2008/layout/AlternatingHexagons"/>
    <dgm:cxn modelId="{58E486FD-C49D-4F94-A7C2-EFF63EAD915D}" type="presParOf" srcId="{B0D9FB6C-10EC-416A-8E17-3A1F42FD3681}" destId="{076E0279-F52A-4FB8-B78D-379FCE555F7E}" srcOrd="4" destOrd="0" presId="urn:microsoft.com/office/officeart/2008/layout/AlternatingHexagons"/>
    <dgm:cxn modelId="{80E0EB47-4275-45B9-9B07-CA90BA604842}" type="presParOf" srcId="{076E0279-F52A-4FB8-B78D-379FCE555F7E}" destId="{DF77B745-A746-465A-BF40-C3305E7E1F63}" srcOrd="0" destOrd="0" presId="urn:microsoft.com/office/officeart/2008/layout/AlternatingHexagons"/>
    <dgm:cxn modelId="{C2DA835E-3CBD-4221-9DBC-EEF8C2CCD95E}" type="presParOf" srcId="{076E0279-F52A-4FB8-B78D-379FCE555F7E}" destId="{BA077623-BD8F-4142-A1A7-51C79ABBB5EC}" srcOrd="1" destOrd="0" presId="urn:microsoft.com/office/officeart/2008/layout/AlternatingHexagons"/>
    <dgm:cxn modelId="{10B301F6-72DC-4DB7-AF62-7C085E2129C0}" type="presParOf" srcId="{076E0279-F52A-4FB8-B78D-379FCE555F7E}" destId="{604B4203-DC41-4331-B0F1-0EA0D5B86798}" srcOrd="2" destOrd="0" presId="urn:microsoft.com/office/officeart/2008/layout/AlternatingHexagons"/>
    <dgm:cxn modelId="{2C8EEDA4-D6EE-46E9-9356-B9ABFCB30B2D}" type="presParOf" srcId="{076E0279-F52A-4FB8-B78D-379FCE555F7E}" destId="{BDB1E0D4-E395-4EDF-B174-FD89BCAF7370}" srcOrd="3" destOrd="0" presId="urn:microsoft.com/office/officeart/2008/layout/AlternatingHexagons"/>
    <dgm:cxn modelId="{B326274A-6E7D-4990-B31B-7149891E3C88}" type="presParOf" srcId="{076E0279-F52A-4FB8-B78D-379FCE555F7E}" destId="{90AF925A-6887-4B18-8FDD-A6CF8DD992C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8BD19-F992-4651-99D1-C217F5556D01}">
      <dsp:nvSpPr>
        <dsp:cNvPr id="0" name=""/>
        <dsp:cNvSpPr/>
      </dsp:nvSpPr>
      <dsp:spPr>
        <a:xfrm rot="5400000">
          <a:off x="4865201" y="11552"/>
          <a:ext cx="2079697" cy="209416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Семья</a:t>
          </a:r>
          <a:endParaRPr lang="ru-RU" sz="3200" kern="1200" dirty="0"/>
        </a:p>
      </dsp:txBody>
      <dsp:txXfrm rot="-5400000">
        <a:off x="5206996" y="365400"/>
        <a:ext cx="1396108" cy="1386465"/>
      </dsp:txXfrm>
    </dsp:sp>
    <dsp:sp modelId="{4F609EDA-A03E-47B7-8F84-308471799362}">
      <dsp:nvSpPr>
        <dsp:cNvPr id="0" name=""/>
        <dsp:cNvSpPr/>
      </dsp:nvSpPr>
      <dsp:spPr>
        <a:xfrm>
          <a:off x="7689360" y="654238"/>
          <a:ext cx="2399482" cy="896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B506F-6D6E-4994-A3ED-5CC893FE1925}">
      <dsp:nvSpPr>
        <dsp:cNvPr id="0" name=""/>
        <dsp:cNvSpPr/>
      </dsp:nvSpPr>
      <dsp:spPr>
        <a:xfrm rot="5400000">
          <a:off x="2767691" y="70494"/>
          <a:ext cx="2079697" cy="203005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3126816" y="388155"/>
        <a:ext cx="1361447" cy="1394738"/>
      </dsp:txXfrm>
    </dsp:sp>
    <dsp:sp modelId="{56A5F5A8-98D1-4B83-B390-0D6CAA71E58A}">
      <dsp:nvSpPr>
        <dsp:cNvPr id="0" name=""/>
        <dsp:cNvSpPr/>
      </dsp:nvSpPr>
      <dsp:spPr>
        <a:xfrm rot="5400000">
          <a:off x="3796468" y="1811017"/>
          <a:ext cx="2079697" cy="1989871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-5400000">
        <a:off x="4165864" y="2105235"/>
        <a:ext cx="1340905" cy="1401435"/>
      </dsp:txXfrm>
    </dsp:sp>
    <dsp:sp modelId="{835C1634-8B19-421E-BE0F-047BCD894301}">
      <dsp:nvSpPr>
        <dsp:cNvPr id="0" name=""/>
        <dsp:cNvSpPr/>
      </dsp:nvSpPr>
      <dsp:spPr>
        <a:xfrm>
          <a:off x="2452428" y="491418"/>
          <a:ext cx="2222646" cy="1158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Родина</a:t>
          </a:r>
          <a:endParaRPr lang="ru-RU" sz="3600" kern="1200" dirty="0"/>
        </a:p>
      </dsp:txBody>
      <dsp:txXfrm>
        <a:off x="2452428" y="491418"/>
        <a:ext cx="2222646" cy="1158087"/>
      </dsp:txXfrm>
    </dsp:sp>
    <dsp:sp modelId="{31CAC203-67CD-44A3-8856-59564A567B4F}">
      <dsp:nvSpPr>
        <dsp:cNvPr id="0" name=""/>
        <dsp:cNvSpPr/>
      </dsp:nvSpPr>
      <dsp:spPr>
        <a:xfrm rot="5400000">
          <a:off x="5992622" y="1801559"/>
          <a:ext cx="2079697" cy="195500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6371033" y="2075439"/>
        <a:ext cx="1322874" cy="1407247"/>
      </dsp:txXfrm>
    </dsp:sp>
    <dsp:sp modelId="{DF77B745-A746-465A-BF40-C3305E7E1F63}">
      <dsp:nvSpPr>
        <dsp:cNvPr id="0" name=""/>
        <dsp:cNvSpPr/>
      </dsp:nvSpPr>
      <dsp:spPr>
        <a:xfrm rot="5400000">
          <a:off x="5047875" y="3625878"/>
          <a:ext cx="2079697" cy="1892348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-5400000">
        <a:off x="5442734" y="3863208"/>
        <a:ext cx="1289978" cy="1417689"/>
      </dsp:txXfrm>
    </dsp:sp>
    <dsp:sp modelId="{BA077623-BD8F-4142-A1A7-51C79ABBB5EC}">
      <dsp:nvSpPr>
        <dsp:cNvPr id="0" name=""/>
        <dsp:cNvSpPr/>
      </dsp:nvSpPr>
      <dsp:spPr>
        <a:xfrm>
          <a:off x="8148280" y="3750073"/>
          <a:ext cx="2320941" cy="1247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F925A-6887-4B18-8FDD-A6CF8DD992C9}">
      <dsp:nvSpPr>
        <dsp:cNvPr id="0" name=""/>
        <dsp:cNvSpPr/>
      </dsp:nvSpPr>
      <dsp:spPr>
        <a:xfrm rot="5400000">
          <a:off x="2984544" y="3666531"/>
          <a:ext cx="2079697" cy="180933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3401679" y="3855437"/>
        <a:ext cx="1245426" cy="1431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FF91379E-2F44-E2EA-EBA8-243FCC0743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E114940-9B68-93E6-FF17-DA8B28FB5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8493"/>
            <a:ext cx="9144000" cy="2387600"/>
          </a:xfrm>
        </p:spPr>
        <p:txBody>
          <a:bodyPr anchor="b">
            <a:normAutofit/>
          </a:bodyPr>
          <a:lstStyle>
            <a:lvl1pPr algn="ctr">
              <a:defRPr sz="80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95A6E8B-D8CA-70D4-233C-E8E286A0B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62618"/>
            <a:ext cx="9144000" cy="720580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x-none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638D900-6A23-8FA9-F98F-CBC95BE4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DDFE-F379-4E25-B7E8-D7AA66DBC0E7}" type="datetimeFigureOut">
              <a:rPr lang="x-none" smtClean="0"/>
              <a:pPr/>
              <a:t>17.05.2024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9E69CBE-AC13-9969-C7C4-C207ECD6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01E7623-7EAB-83BB-BCF1-4D8DB4F4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0566-8D84-4DEB-9456-9868EA649693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32A8E88-7F22-AD4F-9490-4A4A6D91DCDB}"/>
              </a:ext>
            </a:extLst>
          </p:cNvPr>
          <p:cNvSpPr/>
          <p:nvPr userDrawn="1"/>
        </p:nvSpPr>
        <p:spPr>
          <a:xfrm>
            <a:off x="1" y="0"/>
            <a:ext cx="5296394" cy="5450774"/>
          </a:xfrm>
          <a:custGeom>
            <a:avLst/>
            <a:gdLst>
              <a:gd name="connsiteX0" fmla="*/ 0 w 5225143"/>
              <a:gd name="connsiteY0" fmla="*/ 0 h 5450774"/>
              <a:gd name="connsiteX1" fmla="*/ 5225143 w 5225143"/>
              <a:gd name="connsiteY1" fmla="*/ 0 h 5450774"/>
              <a:gd name="connsiteX2" fmla="*/ 5225143 w 5225143"/>
              <a:gd name="connsiteY2" fmla="*/ 5450774 h 5450774"/>
              <a:gd name="connsiteX3" fmla="*/ 0 w 5225143"/>
              <a:gd name="connsiteY3" fmla="*/ 5450774 h 5450774"/>
              <a:gd name="connsiteX4" fmla="*/ 0 w 5225143"/>
              <a:gd name="connsiteY4" fmla="*/ 0 h 5450774"/>
              <a:gd name="connsiteX0" fmla="*/ 0 w 5225143"/>
              <a:gd name="connsiteY0" fmla="*/ 0 h 5450774"/>
              <a:gd name="connsiteX1" fmla="*/ 5225143 w 5225143"/>
              <a:gd name="connsiteY1" fmla="*/ 0 h 5450774"/>
              <a:gd name="connsiteX2" fmla="*/ 5225143 w 5225143"/>
              <a:gd name="connsiteY2" fmla="*/ 5450774 h 5450774"/>
              <a:gd name="connsiteX3" fmla="*/ 2481943 w 5225143"/>
              <a:gd name="connsiteY3" fmla="*/ 5450774 h 5450774"/>
              <a:gd name="connsiteX4" fmla="*/ 0 w 5225143"/>
              <a:gd name="connsiteY4" fmla="*/ 5450774 h 5450774"/>
              <a:gd name="connsiteX5" fmla="*/ 0 w 5225143"/>
              <a:gd name="connsiteY5" fmla="*/ 0 h 5450774"/>
              <a:gd name="connsiteX0" fmla="*/ 0 w 5225143"/>
              <a:gd name="connsiteY0" fmla="*/ 0 h 5450774"/>
              <a:gd name="connsiteX1" fmla="*/ 5225143 w 5225143"/>
              <a:gd name="connsiteY1" fmla="*/ 0 h 5450774"/>
              <a:gd name="connsiteX2" fmla="*/ 5225143 w 5225143"/>
              <a:gd name="connsiteY2" fmla="*/ 5450774 h 5450774"/>
              <a:gd name="connsiteX3" fmla="*/ 2470067 w 5225143"/>
              <a:gd name="connsiteY3" fmla="*/ 4298867 h 5450774"/>
              <a:gd name="connsiteX4" fmla="*/ 0 w 5225143"/>
              <a:gd name="connsiteY4" fmla="*/ 5450774 h 5450774"/>
              <a:gd name="connsiteX5" fmla="*/ 0 w 5225143"/>
              <a:gd name="connsiteY5" fmla="*/ 0 h 5450774"/>
              <a:gd name="connsiteX0" fmla="*/ 0 w 5225143"/>
              <a:gd name="connsiteY0" fmla="*/ 0 h 5450774"/>
              <a:gd name="connsiteX1" fmla="*/ 5225143 w 5225143"/>
              <a:gd name="connsiteY1" fmla="*/ 0 h 5450774"/>
              <a:gd name="connsiteX2" fmla="*/ 5225143 w 5225143"/>
              <a:gd name="connsiteY2" fmla="*/ 5450774 h 5450774"/>
              <a:gd name="connsiteX3" fmla="*/ 1353787 w 5225143"/>
              <a:gd name="connsiteY3" fmla="*/ 5094514 h 5450774"/>
              <a:gd name="connsiteX4" fmla="*/ 0 w 5225143"/>
              <a:gd name="connsiteY4" fmla="*/ 5450774 h 5450774"/>
              <a:gd name="connsiteX5" fmla="*/ 0 w 5225143"/>
              <a:gd name="connsiteY5" fmla="*/ 0 h 5450774"/>
              <a:gd name="connsiteX0" fmla="*/ 0 w 5225143"/>
              <a:gd name="connsiteY0" fmla="*/ 0 h 5450774"/>
              <a:gd name="connsiteX1" fmla="*/ 5225143 w 5225143"/>
              <a:gd name="connsiteY1" fmla="*/ 0 h 5450774"/>
              <a:gd name="connsiteX2" fmla="*/ 5189517 w 5225143"/>
              <a:gd name="connsiteY2" fmla="*/ 3004457 h 5450774"/>
              <a:gd name="connsiteX3" fmla="*/ 1353787 w 5225143"/>
              <a:gd name="connsiteY3" fmla="*/ 5094514 h 5450774"/>
              <a:gd name="connsiteX4" fmla="*/ 0 w 5225143"/>
              <a:gd name="connsiteY4" fmla="*/ 5450774 h 5450774"/>
              <a:gd name="connsiteX5" fmla="*/ 0 w 5225143"/>
              <a:gd name="connsiteY5" fmla="*/ 0 h 5450774"/>
              <a:gd name="connsiteX0" fmla="*/ 0 w 5296394"/>
              <a:gd name="connsiteY0" fmla="*/ 0 h 5450774"/>
              <a:gd name="connsiteX1" fmla="*/ 5225143 w 5296394"/>
              <a:gd name="connsiteY1" fmla="*/ 0 h 5450774"/>
              <a:gd name="connsiteX2" fmla="*/ 5296394 w 5296394"/>
              <a:gd name="connsiteY2" fmla="*/ 3384468 h 5450774"/>
              <a:gd name="connsiteX3" fmla="*/ 1353787 w 5296394"/>
              <a:gd name="connsiteY3" fmla="*/ 5094514 h 5450774"/>
              <a:gd name="connsiteX4" fmla="*/ 0 w 5296394"/>
              <a:gd name="connsiteY4" fmla="*/ 5450774 h 5450774"/>
              <a:gd name="connsiteX5" fmla="*/ 0 w 5296394"/>
              <a:gd name="connsiteY5" fmla="*/ 0 h 5450774"/>
              <a:gd name="connsiteX0" fmla="*/ 0 w 5296394"/>
              <a:gd name="connsiteY0" fmla="*/ 0 h 5450774"/>
              <a:gd name="connsiteX1" fmla="*/ 5225143 w 5296394"/>
              <a:gd name="connsiteY1" fmla="*/ 0 h 5450774"/>
              <a:gd name="connsiteX2" fmla="*/ 5296394 w 5296394"/>
              <a:gd name="connsiteY2" fmla="*/ 3384468 h 5450774"/>
              <a:gd name="connsiteX3" fmla="*/ 1353787 w 5296394"/>
              <a:gd name="connsiteY3" fmla="*/ 5094514 h 5450774"/>
              <a:gd name="connsiteX4" fmla="*/ 0 w 5296394"/>
              <a:gd name="connsiteY4" fmla="*/ 5450774 h 5450774"/>
              <a:gd name="connsiteX5" fmla="*/ 0 w 5296394"/>
              <a:gd name="connsiteY5" fmla="*/ 0 h 5450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96394" h="5450774">
                <a:moveTo>
                  <a:pt x="0" y="0"/>
                </a:moveTo>
                <a:lnTo>
                  <a:pt x="5225143" y="0"/>
                </a:lnTo>
                <a:lnTo>
                  <a:pt x="5296394" y="3384468"/>
                </a:lnTo>
                <a:cubicBezTo>
                  <a:pt x="3815937" y="3883231"/>
                  <a:pt x="2667989" y="4524499"/>
                  <a:pt x="1353787" y="5094514"/>
                </a:cubicBezTo>
                <a:lnTo>
                  <a:pt x="0" y="545077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01983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B6E31E-7B6B-9A30-DF45-DCBAACA1F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E750A3B-3EA4-5011-6F0D-5ED630DE8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253710F-D86B-DAB9-86DD-AA44FFD76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DDFE-F379-4E25-B7E8-D7AA66DBC0E7}" type="datetimeFigureOut">
              <a:rPr lang="x-none" smtClean="0"/>
              <a:pPr/>
              <a:t>17.05.2024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784F9C4-E93A-002C-3A09-DD654641E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804935B-D885-ECCB-E8C0-BBE4DB40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0566-8D84-4DEB-9456-9868EA6496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07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4175E8E-0B8B-A1FE-399B-4D7F6ABE1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6A5290F-8629-2393-2EA2-42F0043B5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9D04D24-DC2F-95BD-8FD9-496A4CA2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DDFE-F379-4E25-B7E8-D7AA66DBC0E7}" type="datetimeFigureOut">
              <a:rPr lang="x-none" smtClean="0"/>
              <a:pPr/>
              <a:t>17.05.2024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1EE1982-D52D-22F5-BC01-B95431EA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359D2E6-017D-E825-AA34-6D611BB8F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0566-8D84-4DEB-9456-9868EA6496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0537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4A62DF-4897-F4C2-956F-268D15A84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5A51FE3-8F49-E59B-3A4D-0141ED815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B04741E-1E64-648E-AF10-A02260A2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DDFE-F379-4E25-B7E8-D7AA66DBC0E7}" type="datetimeFigureOut">
              <a:rPr lang="x-none" smtClean="0"/>
              <a:pPr/>
              <a:t>17.05.2024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2979F9A-07D0-639A-F82B-8806B7EB9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3AC8526-63AE-0251-01B6-4DAA5AC6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0566-8D84-4DEB-9456-9868EA6496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7605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81046C-7115-E0B1-5C5F-C7D802A10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D555C84-7E9A-169A-BE4C-616D1E2B9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DE4CAE7-5446-922E-D3DA-8E7EC8E6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DDFE-F379-4E25-B7E8-D7AA66DBC0E7}" type="datetimeFigureOut">
              <a:rPr lang="x-none" smtClean="0"/>
              <a:pPr/>
              <a:t>17.05.2024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46CB462-A7A6-5E94-761E-3AD673C1D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C283811-3552-E6BD-D95A-B4D0C9A7E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0566-8D84-4DEB-9456-9868EA6496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6421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EB641D-1F3B-4C6B-151E-F94977AA9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FBB1A10-36E6-2ED4-E70A-9174ED1F24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0BD0B54-3FCF-90A5-DEA0-FCB6CF9F4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6E0AB2B-D1CD-43A9-1AD8-EBE65C95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DDFE-F379-4E25-B7E8-D7AA66DBC0E7}" type="datetimeFigureOut">
              <a:rPr lang="x-none" smtClean="0"/>
              <a:pPr/>
              <a:t>17.05.2024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20E8679-DF53-5AD5-8C08-E3E74C930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C082EFE-58E0-41D7-87F6-3823AB96D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0566-8D84-4DEB-9456-9868EA6496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8524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5A674FB-0462-454A-CA38-23C36A6BC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BE0A885-3149-28D4-1107-48F62D361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640AD1E-63E7-9590-FDD0-D6D107939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65B0BEE-8B79-C323-4868-81D1102D64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E35F431-0EF0-1F82-A226-5E34C9AFC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8EA1478F-6AB7-2EBF-6A37-AC1985E4E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DDFE-F379-4E25-B7E8-D7AA66DBC0E7}" type="datetimeFigureOut">
              <a:rPr lang="x-none" smtClean="0"/>
              <a:pPr/>
              <a:t>17.05.2024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135C432C-4C7D-09C3-98C2-A529CFFA1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6B0B60A4-5EF8-6395-2065-A23CA302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0566-8D84-4DEB-9456-9868EA6496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7987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651010-C0B3-09E5-D3C4-8F0314928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6C23D38-F16B-501A-508D-32C2FA46C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DDFE-F379-4E25-B7E8-D7AA66DBC0E7}" type="datetimeFigureOut">
              <a:rPr lang="x-none" smtClean="0"/>
              <a:pPr/>
              <a:t>17.05.2024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E268359-70D8-90FB-A046-E264822F7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CF2A36C-FD19-D4B3-CA1D-B4EB7685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0566-8D84-4DEB-9456-9868EA6496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2210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ED34A8B-8263-5746-C1CF-DD1FC2219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DDFE-F379-4E25-B7E8-D7AA66DBC0E7}" type="datetimeFigureOut">
              <a:rPr lang="x-none" smtClean="0"/>
              <a:pPr/>
              <a:t>17.05.2024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A0DC016-FFF7-E540-DB85-3EC9905DD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E6A9CFC-75A2-2D62-53E7-28102BD7C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0566-8D84-4DEB-9456-9868EA6496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7406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45312B-BF48-5F1E-6469-A6724BEA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258A9-8D7C-BFFC-D5C9-6B52168F3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CA809A3-815F-6CA6-BF2A-55C0D52CA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1ACB067-607F-3637-549C-43BCB213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DDFE-F379-4E25-B7E8-D7AA66DBC0E7}" type="datetimeFigureOut">
              <a:rPr lang="x-none" smtClean="0"/>
              <a:pPr/>
              <a:t>17.05.2024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15E5B11-7D4B-9CDC-81F5-1673863A5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37BD9A8-7D72-53AF-9FCE-97F1C863D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0566-8D84-4DEB-9456-9868EA6496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4679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7BA0A99-D370-F9D4-D2B3-FA3336D08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B0C3FC3-16AF-30CE-784E-028623BA0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911561A-C11C-F592-C3B5-D03247054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60C4666-F57B-F62E-3977-2D12C7CD3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DDFE-F379-4E25-B7E8-D7AA66DBC0E7}" type="datetimeFigureOut">
              <a:rPr lang="x-none" smtClean="0"/>
              <a:pPr/>
              <a:t>17.05.2024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F6808C9-D9AD-662E-DB2E-90302635A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6A764EC-7ECC-F02C-C17F-8697DC51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0566-8D84-4DEB-9456-9868EA6496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8068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EA046A37-A83F-2830-5CBF-9FCB6FA74D7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9687CE-A920-3355-A6FB-F965FCCDF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5635" y="263524"/>
            <a:ext cx="8241145" cy="54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5F9697E-873F-DF75-85DD-9618A9093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3232D9A-FD76-4E35-3BBA-8102269E1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7DDFE-F379-4E25-B7E8-D7AA66DBC0E7}" type="datetimeFigureOut">
              <a:rPr lang="x-none" smtClean="0"/>
              <a:pPr/>
              <a:t>17.05.2024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906DA7F-54BF-DE2A-E688-49084CD526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24208E3-DBE8-9467-0947-72069B4AE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A0566-8D84-4DEB-9456-9868EA64969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0206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D42D5A-ADDE-6631-1316-E05CC25EF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641492"/>
            <a:ext cx="9144000" cy="3168507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Школьный лагерь </a:t>
            </a:r>
            <a:br>
              <a:rPr lang="ru-RU" sz="6000" dirty="0" smtClean="0"/>
            </a:br>
            <a:r>
              <a:rPr lang="ru-RU" sz="6000" dirty="0" smtClean="0"/>
              <a:t>МОУ «Лицей №230»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«</a:t>
            </a:r>
            <a:r>
              <a:rPr lang="ru-RU" sz="7200" dirty="0" smtClean="0"/>
              <a:t>Содружество Орлят России»</a:t>
            </a:r>
            <a:endParaRPr lang="x-none" sz="7200" dirty="0"/>
          </a:p>
        </p:txBody>
      </p:sp>
    </p:spTree>
    <p:extLst>
      <p:ext uri="{BB962C8B-B14F-4D97-AF65-F5344CB8AC3E}">
        <p14:creationId xmlns:p14="http://schemas.microsoft.com/office/powerpoint/2010/main" val="80611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988" y="3496236"/>
            <a:ext cx="11071412" cy="2814918"/>
          </a:xfrm>
        </p:spPr>
        <p:txBody>
          <a:bodyPr numCol="2">
            <a:normAutofit fontScale="90000"/>
          </a:bodyPr>
          <a:lstStyle/>
          <a:p>
            <a:r>
              <a:rPr lang="ru-RU" dirty="0" smtClean="0"/>
              <a:t>-</a:t>
            </a:r>
            <a:r>
              <a:rPr lang="ru-RU" dirty="0" smtClean="0"/>
              <a:t>Эрудит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smtClean="0"/>
              <a:t>Лидер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smtClean="0"/>
              <a:t>Эколог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smtClean="0"/>
              <a:t>Доброволец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smtClean="0"/>
              <a:t>Мастер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-Хранитель исторической памяти</a:t>
            </a:r>
            <a:br>
              <a:rPr lang="ru-RU" dirty="0" smtClean="0"/>
            </a:br>
            <a:r>
              <a:rPr lang="ru-RU" dirty="0" smtClean="0"/>
              <a:t>-Спортсмен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16" r="2377" b="10894"/>
          <a:stretch/>
        </p:blipFill>
        <p:spPr>
          <a:xfrm>
            <a:off x="0" y="0"/>
            <a:ext cx="7740035" cy="3451412"/>
          </a:xfrm>
        </p:spPr>
      </p:pic>
    </p:spTree>
    <p:extLst>
      <p:ext uri="{BB962C8B-B14F-4D97-AF65-F5344CB8AC3E}">
        <p14:creationId xmlns:p14="http://schemas.microsoft.com/office/powerpoint/2010/main" val="1494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89958"/>
              </p:ext>
            </p:extLst>
          </p:nvPr>
        </p:nvGraphicFramePr>
        <p:xfrm>
          <a:off x="1150880" y="346846"/>
          <a:ext cx="9884982" cy="64295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942491"/>
                <a:gridCol w="4942491"/>
              </a:tblGrid>
              <a:tr h="49700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i="1" spc="15" dirty="0" smtClean="0">
                        <a:effectLst/>
                        <a:latin typeface="Times New Roman"/>
                        <a:ea typeface="Times New Roman"/>
                        <a:cs typeface="Lucida Console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spc="15" dirty="0" smtClean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Элементы </a:t>
                      </a:r>
                      <a:r>
                        <a:rPr lang="ru-RU" sz="1800" b="1" i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режима дня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spc="15" dirty="0" smtClean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Пребывание </a:t>
                      </a:r>
                      <a:r>
                        <a:rPr lang="ru-RU" sz="1800" b="1" i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детей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с </a:t>
                      </a:r>
                      <a:r>
                        <a:rPr lang="ru-RU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8.30 до 1</a:t>
                      </a:r>
                      <a:r>
                        <a:rPr lang="en-US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8</a:t>
                      </a:r>
                      <a:r>
                        <a:rPr lang="ru-RU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.</a:t>
                      </a:r>
                      <a:r>
                        <a:rPr lang="en-US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0</a:t>
                      </a:r>
                      <a:r>
                        <a:rPr lang="ru-RU" sz="1800" b="1" spc="15" dirty="0" smtClean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0</a:t>
                      </a:r>
                      <a:r>
                        <a:rPr lang="ru-RU" sz="1800" b="1" i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 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92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Сбор детей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8.30 </a:t>
                      </a:r>
                      <a:r>
                        <a:rPr lang="ru-RU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- 8.40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94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Зарядка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8.40 - </a:t>
                      </a:r>
                      <a:r>
                        <a:rPr lang="ru-RU" sz="1800" b="1" spc="15" dirty="0" smtClean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8.50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50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Утренняя линейка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8.50- 8.55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94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Завтрак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9.00- </a:t>
                      </a:r>
                      <a:r>
                        <a:rPr lang="ru-RU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9.20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004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 </a:t>
                      </a:r>
                      <a:endParaRPr lang="ru-RU" sz="1800" b="1" spc="15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15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Мероприятия лагеря/ выход в город</a:t>
                      </a:r>
                      <a:endParaRPr lang="ru-RU" sz="1800" b="1" spc="15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9.20 </a:t>
                      </a:r>
                      <a:r>
                        <a:rPr lang="ru-RU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– 12.30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5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15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Отрядный сбор</a:t>
                      </a:r>
                      <a:endParaRPr lang="ru-RU" sz="1800" b="1" spc="15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12.30-13.00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92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Обед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13.00 </a:t>
                      </a:r>
                      <a:r>
                        <a:rPr lang="ru-RU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– 13.20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Тихий час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13.30 – 15.30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Полдник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16.00- 16.10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 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15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Работа по плану отрядов, экскурсии.</a:t>
                      </a:r>
                      <a:endParaRPr lang="ru-RU" sz="1800" b="1" spc="15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 dirty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16.10.-17.50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989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Уход домой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spc="15" dirty="0" smtClean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18.</a:t>
                      </a:r>
                      <a:r>
                        <a:rPr lang="en-US" sz="1800" b="1" spc="15" dirty="0" smtClean="0">
                          <a:effectLst/>
                          <a:latin typeface="Times New Roman"/>
                          <a:ea typeface="Times New Roman"/>
                          <a:cs typeface="Lucida Console"/>
                        </a:rPr>
                        <a:t>00</a:t>
                      </a:r>
                      <a:endParaRPr lang="ru-RU" sz="1800" b="1" spc="15" dirty="0">
                        <a:effectLst/>
                        <a:latin typeface="Lucida Console"/>
                        <a:ea typeface="Times New Roman"/>
                        <a:cs typeface="Lucida Console"/>
                      </a:endParaRPr>
                    </a:p>
                  </a:txBody>
                  <a:tcPr marL="45118" marR="4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09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3034" y="263524"/>
            <a:ext cx="10378967" cy="203824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1 </a:t>
            </a:r>
            <a:r>
              <a:rPr lang="ru-RU" dirty="0" smtClean="0">
                <a:solidFill>
                  <a:schemeClr val="bg1"/>
                </a:solidFill>
              </a:rPr>
              <a:t>июня-29 </a:t>
            </a:r>
            <a:r>
              <a:rPr lang="ru-RU" dirty="0">
                <a:solidFill>
                  <a:schemeClr val="bg1"/>
                </a:solidFill>
              </a:rPr>
              <a:t>июня </a:t>
            </a:r>
            <a:r>
              <a:rPr lang="ru-RU" dirty="0" smtClean="0">
                <a:solidFill>
                  <a:schemeClr val="bg1"/>
                </a:solidFill>
              </a:rPr>
              <a:t>202</a:t>
            </a:r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ru-RU" dirty="0" smtClean="0">
                <a:solidFill>
                  <a:schemeClr val="bg1"/>
                </a:solidFill>
              </a:rPr>
              <a:t>г</a:t>
            </a:r>
            <a:r>
              <a:rPr lang="ru-RU" dirty="0">
                <a:solidFill>
                  <a:schemeClr val="bg1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Суббота 1.06 и 29.06-рабочие дни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/>
              <a:t>июня-выходной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4828"/>
            <a:ext cx="10515600" cy="381213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Руководитель </a:t>
            </a:r>
            <a:r>
              <a:rPr lang="ru-RU" sz="4000" dirty="0"/>
              <a:t>лагеря: </a:t>
            </a:r>
          </a:p>
          <a:p>
            <a:pPr marL="0" indent="0" algn="ctr">
              <a:buNone/>
            </a:pPr>
            <a:r>
              <a:rPr lang="ru-RU" sz="4000" dirty="0"/>
              <a:t>Шишкина Ирина Олеговна, 89023531652</a:t>
            </a:r>
          </a:p>
          <a:p>
            <a:pPr algn="ctr"/>
            <a:r>
              <a:rPr lang="ru-RU" sz="4000" dirty="0" smtClean="0"/>
              <a:t>Старший воспитатель: </a:t>
            </a:r>
            <a:endParaRPr lang="ru-RU" sz="4000" dirty="0"/>
          </a:p>
          <a:p>
            <a:pPr marL="0" indent="0" algn="ctr">
              <a:buNone/>
            </a:pPr>
            <a:r>
              <a:rPr lang="ru-RU" sz="4000" dirty="0" err="1" smtClean="0"/>
              <a:t>Лемаева</a:t>
            </a:r>
            <a:r>
              <a:rPr lang="ru-RU" sz="4000" dirty="0" smtClean="0"/>
              <a:t> Марина Александровна 89875298923</a:t>
            </a:r>
            <a:endParaRPr lang="ru-RU" sz="4000" dirty="0"/>
          </a:p>
          <a:p>
            <a:pPr algn="ctr"/>
            <a:r>
              <a:rPr lang="ru-RU" sz="4000" dirty="0"/>
              <a:t>Вахта лицея </a:t>
            </a:r>
            <a:r>
              <a:rPr lang="ru-RU" sz="4000" dirty="0" smtClean="0"/>
              <a:t>600066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4300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731" y="263524"/>
            <a:ext cx="11703269" cy="629493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Сообщество в контакте https://vk.com/club213284468</a:t>
            </a:r>
            <a:br>
              <a:rPr lang="ru-RU" dirty="0"/>
            </a:br>
            <a:r>
              <a:rPr lang="ru-RU" dirty="0"/>
              <a:t>Информация организационного характера</a:t>
            </a:r>
            <a:br>
              <a:rPr lang="ru-RU" dirty="0"/>
            </a:br>
            <a:r>
              <a:rPr lang="ru-RU" dirty="0"/>
              <a:t>Мероприятия отряда</a:t>
            </a:r>
            <a:br>
              <a:rPr lang="ru-RU" dirty="0"/>
            </a:br>
            <a:r>
              <a:rPr lang="ru-RU" dirty="0"/>
              <a:t>Объявления, голосования.</a:t>
            </a:r>
            <a:br>
              <a:rPr lang="ru-RU" dirty="0"/>
            </a:br>
            <a:r>
              <a:rPr lang="ru-RU" dirty="0"/>
              <a:t>* у всех детей должно быть согласие на публикацию </a:t>
            </a:r>
            <a:r>
              <a:rPr lang="ru-RU" dirty="0" smtClean="0"/>
              <a:t>фото и видео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626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400" y="157655"/>
            <a:ext cx="10949552" cy="104501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Оплата путевки </a:t>
            </a:r>
            <a:r>
              <a:rPr lang="ru-RU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строго 1302 рубля </a:t>
            </a:r>
            <a:r>
              <a:rPr lang="ru-RU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строго с 15.05 до </a:t>
            </a:r>
            <a:r>
              <a:rPr lang="ru-RU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24.05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842" y="1340069"/>
            <a:ext cx="11682248" cy="551793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Раздел «платные услуги»</a:t>
            </a:r>
          </a:p>
          <a:p>
            <a:r>
              <a:rPr lang="ru-RU" dirty="0" smtClean="0"/>
              <a:t>Счет получателя 03234643567340005500</a:t>
            </a:r>
            <a:endParaRPr lang="ru-RU" dirty="0"/>
          </a:p>
          <a:p>
            <a:r>
              <a:rPr lang="ru-RU" dirty="0" smtClean="0"/>
              <a:t>ИНН </a:t>
            </a:r>
            <a:r>
              <a:rPr lang="ru-RU" dirty="0"/>
              <a:t>5838060039/КПП 583801001</a:t>
            </a:r>
          </a:p>
          <a:p>
            <a:r>
              <a:rPr lang="ru-RU" dirty="0"/>
              <a:t>УФК по Пензенской области (Финансовое управление </a:t>
            </a:r>
            <a:r>
              <a:rPr lang="ru-RU" dirty="0" err="1"/>
              <a:t>г.Заречного</a:t>
            </a:r>
            <a:r>
              <a:rPr lang="ru-RU" dirty="0"/>
              <a:t> (МОУ «Лицей № 230» </a:t>
            </a:r>
            <a:r>
              <a:rPr lang="ru-RU" dirty="0" err="1"/>
              <a:t>г.Заречного</a:t>
            </a:r>
            <a:r>
              <a:rPr lang="ru-RU" dirty="0"/>
              <a:t> л/с 974381193)</a:t>
            </a:r>
          </a:p>
          <a:p>
            <a:r>
              <a:rPr lang="ru-RU" dirty="0"/>
              <a:t>Банк получателя: ОТДЕЛЕНИЕ ПЕНЗА БАНКА РОССИИ/УФК по Пензенской области </a:t>
            </a:r>
            <a:r>
              <a:rPr lang="ru-RU" dirty="0" err="1"/>
              <a:t>г.Пенза</a:t>
            </a:r>
            <a:r>
              <a:rPr lang="ru-RU" dirty="0"/>
              <a:t>,</a:t>
            </a:r>
          </a:p>
          <a:p>
            <a:r>
              <a:rPr lang="ru-RU" dirty="0"/>
              <a:t>БИК </a:t>
            </a:r>
            <a:r>
              <a:rPr lang="ru-RU" dirty="0" smtClean="0"/>
              <a:t>015655003</a:t>
            </a:r>
          </a:p>
          <a:p>
            <a:r>
              <a:rPr lang="ru-RU" smtClean="0"/>
              <a:t>Корр. </a:t>
            </a:r>
            <a:r>
              <a:rPr lang="ru-RU" dirty="0" smtClean="0"/>
              <a:t>Счет банка получателя 40102810045370000047</a:t>
            </a:r>
            <a:endParaRPr lang="ru-RU" dirty="0"/>
          </a:p>
          <a:p>
            <a:r>
              <a:rPr lang="ru-RU" dirty="0" smtClean="0"/>
              <a:t>ОКТМО 56734000</a:t>
            </a:r>
            <a:endParaRPr lang="ru-RU" dirty="0"/>
          </a:p>
          <a:p>
            <a:r>
              <a:rPr lang="ru-RU" dirty="0"/>
              <a:t>УФК по Пензенской области (Финансовое управление г. Заречного (МОУ "ЛИЦЕЙ № 230" л/с 974381193) </a:t>
            </a:r>
            <a:endParaRPr lang="ru-RU" dirty="0" smtClean="0"/>
          </a:p>
          <a:p>
            <a:r>
              <a:rPr lang="ru-RU" dirty="0" smtClean="0"/>
              <a:t>КБК </a:t>
            </a:r>
            <a:r>
              <a:rPr lang="ru-RU" dirty="0"/>
              <a:t>97404020089900000131 </a:t>
            </a:r>
          </a:p>
          <a:p>
            <a:r>
              <a:rPr lang="ru-RU" dirty="0" smtClean="0"/>
              <a:t>Назначение </a:t>
            </a:r>
            <a:r>
              <a:rPr lang="ru-RU" dirty="0"/>
              <a:t>платежа: </a:t>
            </a:r>
          </a:p>
          <a:p>
            <a:pPr marL="0" indent="0">
              <a:buNone/>
            </a:pPr>
            <a:r>
              <a:rPr lang="ru-RU" dirty="0" smtClean="0"/>
              <a:t>Код </a:t>
            </a:r>
            <a:r>
              <a:rPr lang="ru-RU" dirty="0"/>
              <a:t>субсидии 040289900002 за лагерь </a:t>
            </a:r>
            <a:r>
              <a:rPr lang="ru-RU" dirty="0" smtClean="0"/>
              <a:t>1 смена 2024г</a:t>
            </a:r>
            <a:r>
              <a:rPr lang="ru-RU" dirty="0"/>
              <a:t>. за ФИО ребенка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71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497" y="331076"/>
            <a:ext cx="11580172" cy="6321972"/>
          </a:xfrm>
        </p:spPr>
        <p:txBody>
          <a:bodyPr>
            <a:normAutofit/>
          </a:bodyPr>
          <a:lstStyle/>
          <a:p>
            <a:r>
              <a:rPr lang="ru-RU" dirty="0" smtClean="0"/>
              <a:t>Документы для заполнения:</a:t>
            </a:r>
            <a:br>
              <a:rPr lang="ru-RU" dirty="0" smtClean="0"/>
            </a:br>
            <a:r>
              <a:rPr lang="ru-RU" dirty="0" smtClean="0"/>
              <a:t>1. Договор </a:t>
            </a:r>
            <a:r>
              <a:rPr lang="ru-RU" dirty="0"/>
              <a:t>об условиях </a:t>
            </a:r>
            <a:r>
              <a:rPr lang="ru-RU" dirty="0" smtClean="0"/>
              <a:t>организованного </a:t>
            </a:r>
            <a:r>
              <a:rPr lang="ru-RU" dirty="0"/>
              <a:t>отдыха </a:t>
            </a:r>
            <a:r>
              <a:rPr lang="ru-RU" dirty="0" smtClean="0"/>
              <a:t>заполнить в </a:t>
            </a:r>
            <a:r>
              <a:rPr lang="ru-RU" dirty="0"/>
              <a:t>2 экземплярах</a:t>
            </a:r>
            <a:r>
              <a:rPr lang="ru-RU" dirty="0" smtClean="0"/>
              <a:t>,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2. Согласие на фото/видеосъемку (если ребенок из д/с или другой школы)</a:t>
            </a:r>
            <a:br>
              <a:rPr lang="ru-RU" dirty="0" smtClean="0"/>
            </a:br>
            <a:r>
              <a:rPr lang="ru-RU" dirty="0" smtClean="0"/>
              <a:t>3. Заявление о зачислении ребенка в кружки лагеря (номер сертификата ПФДО)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499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Медицинские справки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545" y="1008994"/>
            <a:ext cx="11650717" cy="5675586"/>
          </a:xfrm>
        </p:spPr>
        <p:txBody>
          <a:bodyPr>
            <a:normAutofit/>
          </a:bodyPr>
          <a:lstStyle/>
          <a:p>
            <a:r>
              <a:rPr lang="ru-RU" sz="4000" dirty="0"/>
              <a:t>Обязательное наличие справки о состоянии здоровья для </a:t>
            </a:r>
            <a:r>
              <a:rPr lang="ru-RU" sz="4000" dirty="0" smtClean="0"/>
              <a:t>дошкольников и обучающихся других школ. На справке должны быть данные о группе </a:t>
            </a:r>
            <a:r>
              <a:rPr lang="ru-RU" sz="4000" dirty="0" smtClean="0"/>
              <a:t>здоровья, группе физкультуры, диагнозе и отметка о прохождение </a:t>
            </a:r>
            <a:r>
              <a:rPr lang="ru-RU" sz="4000" u="sng" dirty="0" smtClean="0"/>
              <a:t>соскоба на я/глист</a:t>
            </a:r>
            <a:r>
              <a:rPr lang="ru-RU" sz="4000" dirty="0" smtClean="0"/>
              <a:t>.</a:t>
            </a:r>
            <a:endParaRPr lang="ru-RU" sz="4000" dirty="0"/>
          </a:p>
          <a:p>
            <a:r>
              <a:rPr lang="ru-RU" sz="4000" dirty="0"/>
              <a:t>Работает бассейн. Для посещения-справка СЭС (анализ соскоб на я/глист</a:t>
            </a:r>
            <a:r>
              <a:rPr lang="ru-RU" sz="4000" dirty="0" smtClean="0"/>
              <a:t>). </a:t>
            </a:r>
            <a:endParaRPr lang="ru-RU" sz="4000" dirty="0" smtClean="0"/>
          </a:p>
          <a:p>
            <a:r>
              <a:rPr lang="ru-RU" sz="4000" dirty="0" smtClean="0"/>
              <a:t>Отсутствие </a:t>
            </a:r>
            <a:r>
              <a:rPr lang="ru-RU" sz="4000" dirty="0"/>
              <a:t>в лагере по заявлению родителей без справки-3 дня.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647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45931" y="189185"/>
            <a:ext cx="11035862" cy="6865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Заезд в лагерь </a:t>
            </a: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31.05 </a:t>
            </a: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в 18.00</a:t>
            </a:r>
          </a:p>
          <a:p>
            <a:pPr marL="171450" marR="0" lvl="0" indent="-171450" algn="ctr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4400" kern="0" dirty="0" smtClean="0">
                <a:solidFill>
                  <a:prstClr val="black"/>
                </a:solidFill>
              </a:rPr>
              <a:t>Обязательное медицинское страхование -50 рублей</a:t>
            </a:r>
            <a:r>
              <a:rPr lang="ru-RU" sz="4400" kern="0" dirty="0" smtClean="0">
                <a:solidFill>
                  <a:prstClr val="black"/>
                </a:solidFill>
              </a:rPr>
              <a:t>. (наличными)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marR="0" lvl="0" indent="-171450" algn="ctr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Принести раскладушки, постельное белье и полотенца.</a:t>
            </a:r>
          </a:p>
          <a:p>
            <a:pPr marL="171450" marR="0" lvl="0" indent="-171450" algn="ctr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 собой ребенку бутылочку воды +фонтанчики в школе.</a:t>
            </a:r>
          </a:p>
          <a:p>
            <a:pPr marL="171450" marR="0" lvl="0" indent="-171450" algn="ctr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Головной убор</a:t>
            </a:r>
          </a:p>
          <a:p>
            <a:pPr marL="171450" marR="0" lvl="0" indent="-171450" algn="ctr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Сообщения об отсутствии в 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лагере</a:t>
            </a:r>
            <a:r>
              <a:rPr kumimoji="0" lang="ru-RU" sz="4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передавать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воспитателю до 8.30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5780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625" y="313765"/>
            <a:ext cx="10703858" cy="166417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Цель</a:t>
            </a:r>
            <a:r>
              <a:rPr lang="ru-RU" dirty="0" smtClean="0">
                <a:solidFill>
                  <a:schemeClr val="bg1"/>
                </a:solidFill>
              </a:rPr>
              <a:t>:  </a:t>
            </a:r>
            <a:r>
              <a:rPr lang="ru-RU" sz="3600" dirty="0"/>
              <a:t>создание условий для отдыха, </a:t>
            </a:r>
            <a:r>
              <a:rPr lang="ru-RU" sz="3600" dirty="0" smtClean="0"/>
              <a:t>оздоровления </a:t>
            </a:r>
            <a:r>
              <a:rPr lang="ru-RU" sz="3600" dirty="0"/>
              <a:t>и культурно-исторического развития детей.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91554"/>
            <a:ext cx="10515600" cy="4285410"/>
          </a:xfrm>
        </p:spPr>
        <p:txBody>
          <a:bodyPr>
            <a:normAutofit/>
          </a:bodyPr>
          <a:lstStyle/>
          <a:p>
            <a:r>
              <a:rPr lang="ru-RU" sz="3200" dirty="0"/>
              <a:t>Актуальность продиктована общим контекстом изменений в </a:t>
            </a:r>
            <a:r>
              <a:rPr lang="ru-RU" sz="3200" dirty="0" smtClean="0"/>
              <a:t>образовательной политике</a:t>
            </a:r>
            <a:r>
              <a:rPr lang="ru-RU" sz="3200" dirty="0"/>
              <a:t>, связанных с усилением роли воспитания в образовательных </a:t>
            </a:r>
            <a:r>
              <a:rPr lang="ru-RU" sz="3200" dirty="0" smtClean="0"/>
              <a:t>организациях.</a:t>
            </a:r>
          </a:p>
          <a:p>
            <a:r>
              <a:rPr lang="ru-RU" sz="3200" dirty="0" smtClean="0"/>
              <a:t>Программа основана на учебно-методическом комплексе программы развития социальной активности обучающихся начальной школы «Орлята России»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1622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318309"/>
              </p:ext>
            </p:extLst>
          </p:nvPr>
        </p:nvGraphicFramePr>
        <p:xfrm>
          <a:off x="838199" y="1147482"/>
          <a:ext cx="11031072" cy="5611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Ценности программы смены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902823" y="3634153"/>
            <a:ext cx="189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Познание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867835" y="3630705"/>
            <a:ext cx="1738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Команда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2152" y="5450541"/>
            <a:ext cx="1724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Природа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979750" y="5450541"/>
            <a:ext cx="1846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Здоровье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1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353</Words>
  <Application>Microsoft Office PowerPoint</Application>
  <PresentationFormat>Произвольный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Школьный лагерь  МОУ «Лицей №230» «Содружество Орлят России»</vt:lpstr>
      <vt:lpstr>1 июня-29 июня 2023г. Суббота 1.06 и 29.06-рабочие дни 12 июня-выходной</vt:lpstr>
      <vt:lpstr>Сообщество в контакте https://vk.com/club213284468 Информация организационного характера Мероприятия отряда Объявления, голосования. * у всех детей должно быть согласие на публикацию фото и видео</vt:lpstr>
      <vt:lpstr>Оплата путевки строго 1302 рубля  строго с 15.05 до 24.05</vt:lpstr>
      <vt:lpstr>Документы для заполнения: 1. Договор об условиях организованного отдыха заполнить в 2 экземплярах, 2. Согласие на фото/видеосъемку (если ребенок из д/с или другой школы) 3. Заявление о зачислении ребенка в кружки лагеря (номер сертификата ПФДО)</vt:lpstr>
      <vt:lpstr>Медицинские справки</vt:lpstr>
      <vt:lpstr>Презентация PowerPoint</vt:lpstr>
      <vt:lpstr>Цель:  создание условий для отдыха, оздоровления и культурно-исторического развития детей.</vt:lpstr>
      <vt:lpstr>Ценности программы смены</vt:lpstr>
      <vt:lpstr>-Эрудит -Лидер -Эколог -Доброволец -Мастер -Хранитель исторической памяти -Спортсмен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Student</cp:lastModifiedBy>
  <cp:revision>26</cp:revision>
  <dcterms:created xsi:type="dcterms:W3CDTF">2023-02-11T08:21:27Z</dcterms:created>
  <dcterms:modified xsi:type="dcterms:W3CDTF">2024-05-17T15:43:48Z</dcterms:modified>
</cp:coreProperties>
</file>